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ECD1A5-771D-5F4A-B462-E68DA51F7D3C}" type="datetimeFigureOut">
              <a:rPr lang="en-US" smtClean="0"/>
              <a:t>1/16/23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94C35-105E-624B-90FC-C518E3F5E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52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go into further detail of the datasets like in repository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E94C35-105E-624B-90FC-C518E3F5EA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76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09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290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757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93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544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40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162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238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950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942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254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49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A2B37-0B18-C565-04C9-CFACFC08C3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Ghostbusters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C183B6-056E-D8AD-D919-86F2331D09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Mitchell </a:t>
            </a:r>
            <a:r>
              <a:rPr lang="en-US" dirty="0" err="1"/>
              <a:t>Boullt</a:t>
            </a:r>
            <a:r>
              <a:rPr lang="en-US" dirty="0"/>
              <a:t>, Caroline Christy, Allison Faulkner, Justin Ho, Madison Lusane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EC1EAC-BBF2-4807-AE2E-97102D112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88490" cy="22884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F4EBC8-955D-403D-0125-41D981DA9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058" y="165021"/>
            <a:ext cx="1919941" cy="23169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05DCB3-E3A9-B3AE-48D5-378719353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3810000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621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Person pointing on a map">
            <a:extLst>
              <a:ext uri="{FF2B5EF4-FFF2-40B4-BE49-F238E27FC236}">
                <a16:creationId xmlns:a16="http://schemas.microsoft.com/office/drawing/2014/main" id="{3E0A8775-6CF1-66A4-9444-378DF1585B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27" r="26138" b="-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E12CD5-753B-0695-6C8D-EC74B82E8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Purpose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34789-E76C-8BA7-856C-B81A4A828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941" y="976129"/>
            <a:ext cx="4804931" cy="4919815"/>
          </a:xfrm>
        </p:spPr>
        <p:txBody>
          <a:bodyPr anchor="ctr">
            <a:normAutofit/>
          </a:bodyPr>
          <a:lstStyle/>
          <a:p>
            <a:r>
              <a:rPr lang="en-US" dirty="0"/>
              <a:t>The purpose of the project is to analyze different paranormal activity sightings such as haunted houses, ufo sightings , and big foot sightings. After we gathered all the information, we then created a database combining all three aspects. After that, we made maps and graphs to be able to interpret our findings by location and time. </a:t>
            </a:r>
          </a:p>
        </p:txBody>
      </p:sp>
    </p:spTree>
    <p:extLst>
      <p:ext uri="{BB962C8B-B14F-4D97-AF65-F5344CB8AC3E}">
        <p14:creationId xmlns:p14="http://schemas.microsoft.com/office/powerpoint/2010/main" val="201192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2A599-F3A2-DF5B-47CB-E16C4F826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496" y="978776"/>
            <a:ext cx="5925310" cy="1174991"/>
          </a:xfrm>
        </p:spPr>
        <p:txBody>
          <a:bodyPr>
            <a:normAutofit/>
          </a:bodyPr>
          <a:lstStyle/>
          <a:p>
            <a:r>
              <a:rPr lang="en-US" sz="2400"/>
              <a:t>Datasets used</a:t>
            </a:r>
          </a:p>
        </p:txBody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C7413525-016D-B2F0-04D5-D76FF640DF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91" r="35109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AB422-1BCE-D337-B231-DCB944C39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5496" y="2640692"/>
            <a:ext cx="5925310" cy="3255252"/>
          </a:xfrm>
        </p:spPr>
        <p:txBody>
          <a:bodyPr>
            <a:normAutofit/>
          </a:bodyPr>
          <a:lstStyle/>
          <a:p>
            <a:r>
              <a:rPr lang="en-US" dirty="0"/>
              <a:t>The data we obtained from data.world are:</a:t>
            </a:r>
          </a:p>
          <a:p>
            <a:r>
              <a:rPr lang="en-US" dirty="0"/>
              <a:t>BigFoot </a:t>
            </a:r>
            <a:endParaRPr lang="en-US"/>
          </a:p>
          <a:p>
            <a:r>
              <a:rPr lang="en-US" dirty="0"/>
              <a:t>UFO</a:t>
            </a:r>
            <a:endParaRPr lang="en-US"/>
          </a:p>
          <a:p>
            <a:r>
              <a:rPr lang="en-US" dirty="0"/>
              <a:t>Haunted Houses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53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530FE0-C542-45A1-BCD8-935787009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7AE0A-A2DB-B0DF-58EC-5F8BD0C03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6984" y="1283546"/>
            <a:ext cx="5715917" cy="391406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404040"/>
                </a:solidFill>
              </a:rPr>
              <a:t>CSV</a:t>
            </a:r>
          </a:p>
          <a:p>
            <a:r>
              <a:rPr lang="en-US">
                <a:solidFill>
                  <a:srgbClr val="404040"/>
                </a:solidFill>
              </a:rPr>
              <a:t>Gmaps </a:t>
            </a:r>
          </a:p>
          <a:p>
            <a:r>
              <a:rPr lang="en-US">
                <a:solidFill>
                  <a:srgbClr val="404040"/>
                </a:solidFill>
              </a:rPr>
              <a:t>Json</a:t>
            </a:r>
          </a:p>
          <a:p>
            <a:r>
              <a:rPr lang="en-US">
                <a:solidFill>
                  <a:srgbClr val="404040"/>
                </a:solidFill>
              </a:rPr>
              <a:t>Pandas</a:t>
            </a:r>
          </a:p>
          <a:p>
            <a:r>
              <a:rPr lang="en-US">
                <a:solidFill>
                  <a:srgbClr val="404040"/>
                </a:solidFill>
              </a:rPr>
              <a:t>Pprint </a:t>
            </a:r>
          </a:p>
          <a:p>
            <a:r>
              <a:rPr lang="en-US">
                <a:solidFill>
                  <a:srgbClr val="404040"/>
                </a:solidFill>
              </a:rPr>
              <a:t>Requests</a:t>
            </a:r>
          </a:p>
          <a:p>
            <a:r>
              <a:rPr lang="en-US">
                <a:solidFill>
                  <a:srgbClr val="404040"/>
                </a:solidFill>
              </a:rPr>
              <a:t>Time</a:t>
            </a:r>
          </a:p>
          <a:p>
            <a:r>
              <a:rPr lang="en-US">
                <a:solidFill>
                  <a:srgbClr val="404040"/>
                </a:solidFill>
              </a:rPr>
              <a:t>Unicodedata</a:t>
            </a:r>
          </a:p>
          <a:p>
            <a:r>
              <a:rPr lang="en-US">
                <a:solidFill>
                  <a:srgbClr val="404040"/>
                </a:solidFill>
              </a:rPr>
              <a:t>Unicode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0C54DC-E881-3B0A-FB75-DCF3A6A61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Libraries used</a:t>
            </a:r>
          </a:p>
        </p:txBody>
      </p:sp>
    </p:spTree>
    <p:extLst>
      <p:ext uri="{BB962C8B-B14F-4D97-AF65-F5344CB8AC3E}">
        <p14:creationId xmlns:p14="http://schemas.microsoft.com/office/powerpoint/2010/main" val="370853854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Parcel</vt:lpstr>
      <vt:lpstr>Ghostbusters</vt:lpstr>
      <vt:lpstr>Purpose of the project</vt:lpstr>
      <vt:lpstr>Datasets used</vt:lpstr>
      <vt:lpstr>Libraries 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Ghostbusters</dc:title>
  <dc:creator>Madison Lusane</dc:creator>
  <cp:lastModifiedBy>Madison Lusane</cp:lastModifiedBy>
  <cp:revision>1</cp:revision>
  <dcterms:created xsi:type="dcterms:W3CDTF">2023-01-16T12:16:05Z</dcterms:created>
  <dcterms:modified xsi:type="dcterms:W3CDTF">2023-01-16T16:50:04Z</dcterms:modified>
</cp:coreProperties>
</file>

<file path=docProps/thumbnail.jpeg>
</file>